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392" r:id="rId58"/>
    <p:sldId id="393" r:id="rId59"/>
    <p:sldId id="334" r:id="rId60"/>
    <p:sldId id="394" r:id="rId61"/>
    <p:sldId id="396" r:id="rId62"/>
    <p:sldId id="397" r:id="rId63"/>
    <p:sldId id="398" r:id="rId64"/>
    <p:sldId id="399" r:id="rId65"/>
    <p:sldId id="400" r:id="rId66"/>
    <p:sldId id="401" r:id="rId67"/>
    <p:sldId id="372" r:id="rId68"/>
    <p:sldId id="402" r:id="rId69"/>
    <p:sldId id="373" r:id="rId70"/>
    <p:sldId id="290" r:id="rId71"/>
    <p:sldId id="291" r:id="rId72"/>
    <p:sldId id="301" r:id="rId73"/>
    <p:sldId id="404" r:id="rId74"/>
    <p:sldId id="357" r:id="rId75"/>
    <p:sldId id="405" r:id="rId76"/>
    <p:sldId id="406" r:id="rId77"/>
    <p:sldId id="409" r:id="rId78"/>
    <p:sldId id="410" r:id="rId79"/>
    <p:sldId id="411" r:id="rId80"/>
    <p:sldId id="412" r:id="rId81"/>
    <p:sldId id="414" r:id="rId82"/>
    <p:sldId id="416" r:id="rId83"/>
    <p:sldId id="434" r:id="rId84"/>
    <p:sldId id="426" r:id="rId85"/>
    <p:sldId id="446" r:id="rId86"/>
    <p:sldId id="429" r:id="rId87"/>
    <p:sldId id="455" r:id="rId88"/>
    <p:sldId id="458" r:id="rId89"/>
    <p:sldId id="430" r:id="rId90"/>
    <p:sldId id="431" r:id="rId91"/>
    <p:sldId id="432" r:id="rId92"/>
    <p:sldId id="433" r:id="rId93"/>
    <p:sldId id="457" r:id="rId94"/>
    <p:sldId id="271" r:id="rId95"/>
    <p:sldId id="376" r:id="rId96"/>
    <p:sldId id="418" r:id="rId97"/>
    <p:sldId id="419" r:id="rId98"/>
    <p:sldId id="421" r:id="rId99"/>
    <p:sldId id="422" r:id="rId100"/>
    <p:sldId id="423" r:id="rId101"/>
    <p:sldId id="424" r:id="rId102"/>
    <p:sldId id="408" r:id="rId103"/>
    <p:sldId id="443" r:id="rId104"/>
    <p:sldId id="447" r:id="rId105"/>
    <p:sldId id="448" r:id="rId106"/>
    <p:sldId id="449" r:id="rId107"/>
    <p:sldId id="451" r:id="rId108"/>
    <p:sldId id="452" r:id="rId109"/>
    <p:sldId id="454" r:id="rId110"/>
    <p:sldId id="453" r:id="rId111"/>
    <p:sldId id="456" r:id="rId112"/>
    <p:sldId id="427" r:id="rId113"/>
    <p:sldId id="442"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FF000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33" autoAdjust="0"/>
    <p:restoredTop sz="96341" autoAdjust="0"/>
  </p:normalViewPr>
  <p:slideViewPr>
    <p:cSldViewPr snapToObjects="1">
      <p:cViewPr>
        <p:scale>
          <a:sx n="106" d="100"/>
          <a:sy n="106" d="100"/>
        </p:scale>
        <p:origin x="1024" y="67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13.03.21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13.03.21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 Platforms could be geographically separated. Verifier still gets the proper output – a platform and a legitimate enclave. She attest the attacker’s platform rather that the target platform.</a:t>
            </a:r>
          </a:p>
          <a:p>
            <a:r>
              <a:rPr lang="en-US" dirty="0"/>
              <a:t>** The attack is possible due to the trust on first use property in SGX remote attestation. Note that this problem is not only limited to the SGX but most of the TEEs that provide remote attestation. All the flavors of remote attestation are vulnerable to the relay attack. This include EPID, pseudonymous and other  PKI based remote attestation.</a:t>
            </a:r>
          </a:p>
          <a:p>
            <a:r>
              <a:rPr lang="en-US" dirty="0"/>
              <a:t>** Implication if the relay attack – mention plunder volt.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distinguish a relay attack from a physical connection. On a high level, we can reduce this problem to a distance bounding problem  that is common in wireless communication. Here we can see how we can port the distance </a:t>
            </a:r>
            <a:r>
              <a:rPr lang="en-US"/>
              <a:t>bounding protocol to TEEs.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85</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95</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3/13/21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3/13/21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3/13/21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3/13/21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3/13/21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8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50.png"/><Relationship Id="rId7" Type="http://schemas.openxmlformats.org/officeDocument/2006/relationships/image" Target="../media/image10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image" Target="../media/image94.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notesSlide" Target="../notesSlides/notesSlide24.xml"/><Relationship Id="rId16" Type="http://schemas.openxmlformats.org/officeDocument/2006/relationships/image" Target="../media/image120.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5.png"/><Relationship Id="rId5" Type="http://schemas.openxmlformats.org/officeDocument/2006/relationships/image" Target="../media/image111.png"/><Relationship Id="rId15" Type="http://schemas.openxmlformats.org/officeDocument/2006/relationships/image" Target="../media/image119.png"/><Relationship Id="rId10" Type="http://schemas.openxmlformats.org/officeDocument/2006/relationships/image" Target="../media/image115.png"/><Relationship Id="rId4" Type="http://schemas.openxmlformats.org/officeDocument/2006/relationships/image" Target="../media/image95.png"/><Relationship Id="rId9" Type="http://schemas.openxmlformats.org/officeDocument/2006/relationships/image" Target="../media/image114.png"/><Relationship Id="rId1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2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23.png"/><Relationship Id="rId10" Type="http://schemas.openxmlformats.org/officeDocument/2006/relationships/image" Target="../media/image126.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0.png"/></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3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135.png"/><Relationship Id="rId4" Type="http://schemas.openxmlformats.org/officeDocument/2006/relationships/image" Target="../media/image131.png"/><Relationship Id="rId9" Type="http://schemas.openxmlformats.org/officeDocument/2006/relationships/image" Target="../media/image134.png"/></Relationships>
</file>

<file path=ppt/slides/_rels/slide5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28.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55.png"/><Relationship Id="rId4" Type="http://schemas.openxmlformats.org/officeDocument/2006/relationships/image" Target="../media/image131.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31.png"/><Relationship Id="rId7"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22.png"/><Relationship Id="rId4" Type="http://schemas.openxmlformats.org/officeDocument/2006/relationships/image" Target="../media/image132.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7.png"/><Relationship Id="rId5" Type="http://schemas.openxmlformats.org/officeDocument/2006/relationships/image" Target="../media/image133.png"/><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5.png"/><Relationship Id="rId7"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35.xml"/><Relationship Id="rId7"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40.png"/><Relationship Id="rId3" Type="http://schemas.openxmlformats.org/officeDocument/2006/relationships/notesSlide" Target="../notesSlides/notesSlide36.xml"/><Relationship Id="rId7" Type="http://schemas.openxmlformats.org/officeDocument/2006/relationships/image" Target="../media/image137.png"/><Relationship Id="rId12" Type="http://schemas.openxmlformats.org/officeDocument/2006/relationships/image" Target="../media/image139.png"/><Relationship Id="rId2" Type="http://schemas.openxmlformats.org/officeDocument/2006/relationships/slideLayout" Target="../slideLayouts/slideLayout5.xml"/><Relationship Id="rId16" Type="http://schemas.openxmlformats.org/officeDocument/2006/relationships/image" Target="../media/image12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31.png"/><Relationship Id="rId9" Type="http://schemas.openxmlformats.org/officeDocument/2006/relationships/image" Target="../media/image55.png"/><Relationship Id="rId1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42.png"/><Relationship Id="rId5" Type="http://schemas.openxmlformats.org/officeDocument/2006/relationships/image" Target="../media/image30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6.png"/><Relationship Id="rId4" Type="http://schemas.openxmlformats.org/officeDocument/2006/relationships/image" Target="../media/image145.png"/></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6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36.png"/><Relationship Id="rId3" Type="http://schemas.openxmlformats.org/officeDocument/2006/relationships/image" Target="../media/image7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74.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74.png"/><Relationship Id="rId10" Type="http://schemas.openxmlformats.org/officeDocument/2006/relationships/image" Target="../media/image152.png"/><Relationship Id="rId4" Type="http://schemas.openxmlformats.org/officeDocument/2006/relationships/image" Target="../media/image73.png"/><Relationship Id="rId9" Type="http://schemas.openxmlformats.org/officeDocument/2006/relationships/image" Target="../media/image151.png"/><Relationship Id="rId14" Type="http://schemas.openxmlformats.org/officeDocument/2006/relationships/image" Target="../media/image136.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5.png"/><Relationship Id="rId3" Type="http://schemas.openxmlformats.org/officeDocument/2006/relationships/image" Target="../media/image62.png"/><Relationship Id="rId7" Type="http://schemas.openxmlformats.org/officeDocument/2006/relationships/image" Target="../media/image153.png"/><Relationship Id="rId12"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49.png"/><Relationship Id="rId5" Type="http://schemas.openxmlformats.org/officeDocument/2006/relationships/image" Target="../media/image151.png"/><Relationship Id="rId10" Type="http://schemas.openxmlformats.org/officeDocument/2006/relationships/image" Target="../media/image73.png"/><Relationship Id="rId4" Type="http://schemas.openxmlformats.org/officeDocument/2006/relationships/image" Target="../media/image150.png"/><Relationship Id="rId9" Type="http://schemas.openxmlformats.org/officeDocument/2006/relationships/image" Target="../media/image74.png"/><Relationship Id="rId14" Type="http://schemas.openxmlformats.org/officeDocument/2006/relationships/image" Target="../media/image136.png"/></Relationships>
</file>

<file path=ppt/slides/_rels/slide7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61.png"/><Relationship Id="rId3" Type="http://schemas.openxmlformats.org/officeDocument/2006/relationships/image" Target="../media/image150.png"/><Relationship Id="rId7" Type="http://schemas.openxmlformats.org/officeDocument/2006/relationships/image" Target="../media/image148.png"/><Relationship Id="rId12" Type="http://schemas.openxmlformats.org/officeDocument/2006/relationships/image" Target="../media/image136.png"/><Relationship Id="rId17" Type="http://schemas.openxmlformats.org/officeDocument/2006/relationships/image" Target="../media/image149.png"/><Relationship Id="rId2" Type="http://schemas.openxmlformats.org/officeDocument/2006/relationships/image" Target="../media/image157.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55.png"/><Relationship Id="rId5" Type="http://schemas.openxmlformats.org/officeDocument/2006/relationships/image" Target="../media/image159.png"/><Relationship Id="rId15" Type="http://schemas.openxmlformats.org/officeDocument/2006/relationships/image" Target="../media/image163.png"/><Relationship Id="rId10" Type="http://schemas.openxmlformats.org/officeDocument/2006/relationships/image" Target="../media/image154.png"/><Relationship Id="rId4" Type="http://schemas.openxmlformats.org/officeDocument/2006/relationships/image" Target="../media/image158.png"/><Relationship Id="rId9" Type="http://schemas.openxmlformats.org/officeDocument/2006/relationships/image" Target="../media/image62.png"/><Relationship Id="rId14" Type="http://schemas.openxmlformats.org/officeDocument/2006/relationships/image" Target="../media/image162.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 Id="rId4" Type="http://schemas.openxmlformats.org/officeDocument/2006/relationships/image" Target="../media/image167.png"/></Relationships>
</file>

<file path=ppt/slides/_rels/slide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69.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168.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73.png"/><Relationship Id="rId4" Type="http://schemas.openxmlformats.org/officeDocument/2006/relationships/image" Target="../media/image172.png"/></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 Id="rId5" Type="http://schemas.openxmlformats.org/officeDocument/2006/relationships/image" Target="../media/image177.png"/><Relationship Id="rId4" Type="http://schemas.openxmlformats.org/officeDocument/2006/relationships/image" Target="../media/image1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79.png"/><Relationship Id="rId4" Type="http://schemas.openxmlformats.org/officeDocument/2006/relationships/image" Target="../media/image14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60.png"/><Relationship Id="rId4"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3/13/21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3/13/21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3/13/21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74370" y="1675862"/>
            <a:ext cx="3642816"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3/13/21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3/13/21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3/13/21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3/13/21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65</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3/13/21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66</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3/13/21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Challenges</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Challenges</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8844" y="1322706"/>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2455412"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4292875"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2455412"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6189211"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2201450"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4544456"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1773947"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5507746"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3151402"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1216819"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5056401"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5056401"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284503"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46" name="Group 45">
            <a:extLst>
              <a:ext uri="{FF2B5EF4-FFF2-40B4-BE49-F238E27FC236}">
                <a16:creationId xmlns:a16="http://schemas.microsoft.com/office/drawing/2014/main" id="{42772A28-1CB5-49EC-B960-203C528B9EC2}"/>
              </a:ext>
            </a:extLst>
          </p:cNvPr>
          <p:cNvGrpSpPr/>
          <p:nvPr/>
        </p:nvGrpSpPr>
        <p:grpSpPr>
          <a:xfrm>
            <a:off x="8227219" y="1120458"/>
            <a:ext cx="2133600" cy="945575"/>
            <a:chOff x="5189409" y="1120458"/>
            <a:chExt cx="2133600" cy="945575"/>
          </a:xfrm>
        </p:grpSpPr>
        <p:sp>
          <p:nvSpPr>
            <p:cNvPr id="47" name="Rectangle 46">
              <a:extLst>
                <a:ext uri="{FF2B5EF4-FFF2-40B4-BE49-F238E27FC236}">
                  <a16:creationId xmlns:a16="http://schemas.microsoft.com/office/drawing/2014/main" id="{FE95BF1C-9C2B-48A6-B4D5-4DE6498E4BFE}"/>
                </a:ext>
              </a:extLst>
            </p:cNvPr>
            <p:cNvSpPr/>
            <p:nvPr/>
          </p:nvSpPr>
          <p:spPr>
            <a:xfrm>
              <a:off x="5425145" y="1423097"/>
              <a:ext cx="1897864"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2 report</a:t>
              </a:r>
            </a:p>
          </p:txBody>
        </p:sp>
        <p:grpSp>
          <p:nvGrpSpPr>
            <p:cNvPr id="48" name="Group 47">
              <a:extLst>
                <a:ext uri="{FF2B5EF4-FFF2-40B4-BE49-F238E27FC236}">
                  <a16:creationId xmlns:a16="http://schemas.microsoft.com/office/drawing/2014/main" id="{A56D6114-096B-4FCE-8779-A2475C93A2C6}"/>
                </a:ext>
              </a:extLst>
            </p:cNvPr>
            <p:cNvGrpSpPr/>
            <p:nvPr/>
          </p:nvGrpSpPr>
          <p:grpSpPr>
            <a:xfrm>
              <a:off x="5189409" y="1120458"/>
              <a:ext cx="436820" cy="489741"/>
              <a:chOff x="8115804" y="3109839"/>
              <a:chExt cx="673403" cy="754986"/>
            </a:xfrm>
          </p:grpSpPr>
          <p:pic>
            <p:nvPicPr>
              <p:cNvPr id="49" name="Picture 48">
                <a:extLst>
                  <a:ext uri="{FF2B5EF4-FFF2-40B4-BE49-F238E27FC236}">
                    <a16:creationId xmlns:a16="http://schemas.microsoft.com/office/drawing/2014/main" id="{B0E7FF4A-8B8D-44FB-98DB-A7B037758D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52" name="Picture 51">
                <a:extLst>
                  <a:ext uri="{FF2B5EF4-FFF2-40B4-BE49-F238E27FC236}">
                    <a16:creationId xmlns:a16="http://schemas.microsoft.com/office/drawing/2014/main" id="{0D5465D5-5C27-4907-8660-B5E499E96C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47" idx="2"/>
            <a:endCxn id="37" idx="0"/>
          </p:cNvCxnSpPr>
          <p:nvPr/>
        </p:nvCxnSpPr>
        <p:spPr>
          <a:xfrm flipH="1">
            <a:off x="6189211" y="2066033"/>
            <a:ext cx="322267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41697" y="1258911"/>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6928229" y="256033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3/13/21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3/13/21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3/13/21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18411</TotalTime>
  <Words>4643</Words>
  <Application>Microsoft Macintosh PowerPoint</Application>
  <PresentationFormat>Custom</PresentationFormat>
  <Paragraphs>1378</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New Challenges</vt:lpstr>
      <vt:lpstr>New Challenges</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622</cp:revision>
  <cp:lastPrinted>2013-06-08T11:22:51Z</cp:lastPrinted>
  <dcterms:created xsi:type="dcterms:W3CDTF">2019-12-03T10:53:56Z</dcterms:created>
  <dcterms:modified xsi:type="dcterms:W3CDTF">2021-03-13T11:17:57Z</dcterms:modified>
</cp:coreProperties>
</file>